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31E-E100-E94F-8961-73EE8A5A2B31}" type="datetimeFigureOut">
              <a:rPr kumimoji="1" lang="ja-JP" altLang="en-US" smtClean="0"/>
              <a:t>18/03/08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B3E7-F78F-F446-B9E9-0F8B2FBBA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14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31E-E100-E94F-8961-73EE8A5A2B31}" type="datetimeFigureOut">
              <a:rPr kumimoji="1" lang="ja-JP" altLang="en-US" smtClean="0"/>
              <a:t>18/03/08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B3E7-F78F-F446-B9E9-0F8B2FBBA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15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31E-E100-E94F-8961-73EE8A5A2B31}" type="datetimeFigureOut">
              <a:rPr kumimoji="1" lang="ja-JP" altLang="en-US" smtClean="0"/>
              <a:t>18/03/08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B3E7-F78F-F446-B9E9-0F8B2FBBA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91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31E-E100-E94F-8961-73EE8A5A2B31}" type="datetimeFigureOut">
              <a:rPr kumimoji="1" lang="ja-JP" altLang="en-US" smtClean="0"/>
              <a:t>18/03/08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B3E7-F78F-F446-B9E9-0F8B2FBBA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0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31E-E100-E94F-8961-73EE8A5A2B31}" type="datetimeFigureOut">
              <a:rPr kumimoji="1" lang="ja-JP" altLang="en-US" smtClean="0"/>
              <a:t>18/03/08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B3E7-F78F-F446-B9E9-0F8B2FBBA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7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31E-E100-E94F-8961-73EE8A5A2B31}" type="datetimeFigureOut">
              <a:rPr kumimoji="1" lang="ja-JP" altLang="en-US" smtClean="0"/>
              <a:t>18/03/08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B3E7-F78F-F446-B9E9-0F8B2FBBA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3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31E-E100-E94F-8961-73EE8A5A2B31}" type="datetimeFigureOut">
              <a:rPr kumimoji="1" lang="ja-JP" altLang="en-US" smtClean="0"/>
              <a:t>18/03/08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B3E7-F78F-F446-B9E9-0F8B2FBBA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6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31E-E100-E94F-8961-73EE8A5A2B31}" type="datetimeFigureOut">
              <a:rPr kumimoji="1" lang="ja-JP" altLang="en-US" smtClean="0"/>
              <a:t>18/03/08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B3E7-F78F-F446-B9E9-0F8B2FBBA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33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31E-E100-E94F-8961-73EE8A5A2B31}" type="datetimeFigureOut">
              <a:rPr kumimoji="1" lang="ja-JP" altLang="en-US" smtClean="0"/>
              <a:t>18/03/08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B3E7-F78F-F446-B9E9-0F8B2FBBA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70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31E-E100-E94F-8961-73EE8A5A2B31}" type="datetimeFigureOut">
              <a:rPr kumimoji="1" lang="ja-JP" altLang="en-US" smtClean="0"/>
              <a:t>18/03/08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B3E7-F78F-F446-B9E9-0F8B2FBBA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41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31E-E100-E94F-8961-73EE8A5A2B31}" type="datetimeFigureOut">
              <a:rPr kumimoji="1" lang="ja-JP" altLang="en-US" smtClean="0"/>
              <a:t>18/03/08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B3E7-F78F-F446-B9E9-0F8B2FBBA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89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8731E-E100-E94F-8961-73EE8A5A2B31}" type="datetimeFigureOut">
              <a:rPr kumimoji="1" lang="ja-JP" altLang="en-US" smtClean="0"/>
              <a:t>18/03/08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3B3E7-F78F-F446-B9E9-0F8B2FBBA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12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1921221" y="1698132"/>
            <a:ext cx="608405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3554901" y="1360161"/>
            <a:ext cx="215092" cy="686184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563429" y="2763253"/>
            <a:ext cx="2929357" cy="1013913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70271" y="2578587"/>
            <a:ext cx="962796" cy="369332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GFP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05999" y="2982938"/>
            <a:ext cx="53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X </a:t>
            </a:r>
            <a:r>
              <a:rPr kumimoji="1" lang="en-US" altLang="ja-JP" sz="1200" dirty="0" err="1" smtClean="0"/>
              <a:t>kbp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88396" y="1139728"/>
            <a:ext cx="2920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/>
              <a:t>gRNA</a:t>
            </a:r>
            <a:r>
              <a:rPr kumimoji="1" lang="en-US" altLang="ja-JP" sz="1200" dirty="0" smtClean="0"/>
              <a:t>: NNNNNNNNNNNNNNNNNNN (PAM)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89152" y="1513466"/>
            <a:ext cx="854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X locus</a:t>
            </a:r>
            <a:endParaRPr kumimoji="1" lang="ja-JP" altLang="en-US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2834148" y="1882798"/>
            <a:ext cx="510782" cy="695789"/>
          </a:xfrm>
          <a:prstGeom prst="line">
            <a:avLst/>
          </a:prstGeom>
          <a:ln w="12700" cmpd="sng"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2834148" y="2687053"/>
            <a:ext cx="613207" cy="152400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4635497" y="2687053"/>
            <a:ext cx="613207" cy="152400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63429" y="2844439"/>
            <a:ext cx="883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5arm:xx </a:t>
            </a:r>
            <a:r>
              <a:rPr lang="en-US" altLang="ja-JP" sz="1200" dirty="0" err="1" smtClean="0"/>
              <a:t>bp</a:t>
            </a:r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35497" y="2844439"/>
            <a:ext cx="883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3arm:xx </a:t>
            </a:r>
            <a:r>
              <a:rPr lang="en-US" altLang="ja-JP" sz="1200" dirty="0" err="1" smtClean="0"/>
              <a:t>bp</a:t>
            </a:r>
            <a:endParaRPr kumimoji="1" lang="ja-JP" altLang="en-US" sz="1200" dirty="0"/>
          </a:p>
        </p:txBody>
      </p:sp>
      <p:cxnSp>
        <p:nvCxnSpPr>
          <p:cNvPr id="20" name="直線コネクタ 19"/>
          <p:cNvCxnSpPr/>
          <p:nvPr/>
        </p:nvCxnSpPr>
        <p:spPr>
          <a:xfrm flipH="1">
            <a:off x="2924988" y="2046345"/>
            <a:ext cx="419942" cy="532242"/>
          </a:xfrm>
          <a:prstGeom prst="line">
            <a:avLst/>
          </a:prstGeom>
          <a:ln w="12700" cmpd="sng"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3455546" y="2420161"/>
            <a:ext cx="99355" cy="686184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4533067" y="2420161"/>
            <a:ext cx="99355" cy="686184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>
            <a:off x="4079320" y="1882798"/>
            <a:ext cx="1066959" cy="695789"/>
          </a:xfrm>
          <a:prstGeom prst="line">
            <a:avLst/>
          </a:prstGeom>
          <a:ln w="12700" cmpd="sng"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410151" y="1882798"/>
            <a:ext cx="316186" cy="695789"/>
          </a:xfrm>
          <a:prstGeom prst="line">
            <a:avLst/>
          </a:prstGeom>
          <a:ln w="12700" cmpd="sng"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3534415" y="1278228"/>
            <a:ext cx="23557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1921221" y="4573562"/>
            <a:ext cx="608405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652211" y="4388896"/>
            <a:ext cx="962796" cy="369332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GFP</a:t>
            </a:r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3537486" y="4230470"/>
            <a:ext cx="99355" cy="686184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4615007" y="4230470"/>
            <a:ext cx="99355" cy="686184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658999" y="3418712"/>
            <a:ext cx="562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donor</a:t>
            </a:r>
            <a:endParaRPr kumimoji="1" lang="ja-JP" altLang="en-US" sz="12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066938" y="4375622"/>
            <a:ext cx="914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KI allele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8968" y="32772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Web ID: Z</a:t>
            </a:r>
          </a:p>
          <a:p>
            <a:r>
              <a:rPr lang="ja-JP" altLang="en-US" sz="1200" dirty="0" smtClean="0"/>
              <a:t>系統名</a:t>
            </a:r>
            <a:r>
              <a:rPr lang="en-US" altLang="ja-JP" sz="1200" dirty="0" smtClean="0"/>
              <a:t>:</a:t>
            </a:r>
            <a:endParaRPr lang="en-US" altLang="ja-JP" sz="1200" dirty="0" smtClean="0"/>
          </a:p>
          <a:p>
            <a:r>
              <a:rPr lang="ja-JP" altLang="en-US" sz="1200" dirty="0" smtClean="0"/>
              <a:t>研究室</a:t>
            </a:r>
            <a:r>
              <a:rPr lang="en-US" altLang="ja-JP" sz="1200" dirty="0" smtClean="0"/>
              <a:t>:</a:t>
            </a:r>
          </a:p>
          <a:p>
            <a:r>
              <a:rPr kumimoji="1" lang="ja-JP" altLang="en-US" sz="1200" dirty="0" smtClean="0"/>
              <a:t>担当</a:t>
            </a:r>
            <a:r>
              <a:rPr kumimoji="1" lang="en-US" altLang="ja-JP" sz="1200" smtClean="0"/>
              <a:t>: </a:t>
            </a:r>
            <a:endParaRPr kumimoji="1" lang="en-US" altLang="ja-JP" sz="1200" dirty="0" smtClean="0"/>
          </a:p>
        </p:txBody>
      </p:sp>
      <p:sp>
        <p:nvSpPr>
          <p:cNvPr id="42" name="正方形/長方形 41"/>
          <p:cNvSpPr/>
          <p:nvPr/>
        </p:nvSpPr>
        <p:spPr>
          <a:xfrm>
            <a:off x="2986548" y="4497362"/>
            <a:ext cx="613207" cy="152400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4726337" y="4497362"/>
            <a:ext cx="613207" cy="152400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矢印コネクタ 44"/>
          <p:cNvCxnSpPr/>
          <p:nvPr/>
        </p:nvCxnSpPr>
        <p:spPr>
          <a:xfrm>
            <a:off x="2608802" y="4230470"/>
            <a:ext cx="225346" cy="0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>
            <a:off x="3671178" y="4106349"/>
            <a:ext cx="197629" cy="0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4277168" y="4230470"/>
            <a:ext cx="22534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>
            <a:off x="5339544" y="4106349"/>
            <a:ext cx="19762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50450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33</Words>
  <Application>Microsoft Macintosh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>CDB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阿部 高也</dc:creator>
  <cp:lastModifiedBy>阿部 高也</cp:lastModifiedBy>
  <cp:revision>13</cp:revision>
  <dcterms:created xsi:type="dcterms:W3CDTF">2018-02-27T08:33:50Z</dcterms:created>
  <dcterms:modified xsi:type="dcterms:W3CDTF">2018-03-08T09:43:42Z</dcterms:modified>
</cp:coreProperties>
</file>